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hape 4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Image"/>
          <p:cNvSpPr/>
          <p:nvPr>
            <p:ph type="pic" sz="quarter" idx="21"/>
          </p:nvPr>
        </p:nvSpPr>
        <p:spPr>
          <a:xfrm>
            <a:off x="8597900" y="32893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Image"/>
          <p:cNvSpPr/>
          <p:nvPr>
            <p:ph type="pic" idx="22"/>
          </p:nvPr>
        </p:nvSpPr>
        <p:spPr>
          <a:xfrm>
            <a:off x="-1485900" y="368300"/>
            <a:ext cx="11849101" cy="79007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Image"/>
          <p:cNvSpPr/>
          <p:nvPr>
            <p:ph type="pic" sz="quarter" idx="23"/>
          </p:nvPr>
        </p:nvSpPr>
        <p:spPr>
          <a:xfrm>
            <a:off x="8597900" y="-6985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Image"/>
          <p:cNvSpPr/>
          <p:nvPr>
            <p:ph type="pic" idx="21"/>
          </p:nvPr>
        </p:nvSpPr>
        <p:spPr>
          <a:xfrm>
            <a:off x="190500" y="190500"/>
            <a:ext cx="12649200" cy="8434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“Type a quote here.”"/>
          <p:cNvSpPr txBox="1"/>
          <p:nvPr>
            <p:ph type="body" sz="quarter" idx="21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–Johnny Appleseed"/>
          <p:cNvSpPr txBox="1"/>
          <p:nvPr>
            <p:ph type="body" sz="quarter" idx="22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/>
          <p:nvPr>
            <p:ph type="pic" idx="21"/>
          </p:nvPr>
        </p:nvSpPr>
        <p:spPr>
          <a:xfrm>
            <a:off x="-1600200" y="-19050"/>
            <a:ext cx="16478250" cy="109874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ine"/>
          <p:cNvSpPr/>
          <p:nvPr/>
        </p:nvSpPr>
        <p:spPr>
          <a:xfrm>
            <a:off x="1834450" y="7905750"/>
            <a:ext cx="9335201" cy="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Line"/>
          <p:cNvSpPr/>
          <p:nvPr/>
        </p:nvSpPr>
        <p:spPr>
          <a:xfrm>
            <a:off x="5568346" y="7896225"/>
            <a:ext cx="1" cy="44416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Line"/>
          <p:cNvSpPr/>
          <p:nvPr/>
        </p:nvSpPr>
        <p:spPr>
          <a:xfrm>
            <a:off x="1834450" y="6610350"/>
            <a:ext cx="9335201" cy="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" name="Rectangle"/>
          <p:cNvSpPr/>
          <p:nvPr/>
        </p:nvSpPr>
        <p:spPr>
          <a:xfrm>
            <a:off x="1835149" y="1428749"/>
            <a:ext cx="9334502" cy="6915151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400"/>
            </a:pPr>
          </a:p>
        </p:txBody>
      </p:sp>
      <p:sp>
        <p:nvSpPr>
          <p:cNvPr id="169" name="NAME"/>
          <p:cNvSpPr txBox="1"/>
          <p:nvPr>
            <p:ph type="body" sz="quarter" idx="21"/>
          </p:nvPr>
        </p:nvSpPr>
        <p:spPr>
          <a:xfrm>
            <a:off x="6395380" y="7821307"/>
            <a:ext cx="1104063" cy="5975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 sz="3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170" name="PROJECT"/>
          <p:cNvSpPr txBox="1"/>
          <p:nvPr>
            <p:ph type="body" sz="quarter" idx="22"/>
          </p:nvPr>
        </p:nvSpPr>
        <p:spPr>
          <a:xfrm>
            <a:off x="1821879" y="6602082"/>
            <a:ext cx="818796" cy="3118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6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171" name="DATE"/>
          <p:cNvSpPr txBox="1"/>
          <p:nvPr>
            <p:ph type="body" sz="quarter" idx="23"/>
          </p:nvPr>
        </p:nvSpPr>
        <p:spPr>
          <a:xfrm>
            <a:off x="1846619" y="7887957"/>
            <a:ext cx="502616" cy="3118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6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72" name="Client"/>
          <p:cNvSpPr txBox="1"/>
          <p:nvPr>
            <p:ph type="body" sz="quarter" idx="24"/>
          </p:nvPr>
        </p:nvSpPr>
        <p:spPr>
          <a:xfrm>
            <a:off x="5568400" y="7887957"/>
            <a:ext cx="656439" cy="3118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6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173" name="DATE"/>
          <p:cNvSpPr txBox="1"/>
          <p:nvPr>
            <p:ph type="body" sz="quarter" idx="25"/>
          </p:nvPr>
        </p:nvSpPr>
        <p:spPr>
          <a:xfrm>
            <a:off x="2692399" y="7821307"/>
            <a:ext cx="968046" cy="597511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 sz="3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74" name="Image"/>
          <p:cNvSpPr/>
          <p:nvPr>
            <p:ph type="pic" idx="26"/>
          </p:nvPr>
        </p:nvSpPr>
        <p:spPr>
          <a:xfrm>
            <a:off x="1901824" y="942974"/>
            <a:ext cx="9201151" cy="61351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5" name="Title Text"/>
          <p:cNvSpPr txBox="1"/>
          <p:nvPr>
            <p:ph type="title"/>
          </p:nvPr>
        </p:nvSpPr>
        <p:spPr>
          <a:xfrm>
            <a:off x="2692399" y="6543675"/>
            <a:ext cx="8134352" cy="771526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defRPr cap="all" sz="70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sz="quarter" idx="1"/>
          </p:nvPr>
        </p:nvSpPr>
        <p:spPr>
          <a:xfrm>
            <a:off x="2692399" y="7305675"/>
            <a:ext cx="8134352" cy="561976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0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4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4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4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4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6377978" y="8324850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1835149" y="1428749"/>
            <a:ext cx="9334502" cy="6915151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400"/>
            </a:pPr>
          </a:p>
        </p:txBody>
      </p:sp>
      <p:sp>
        <p:nvSpPr>
          <p:cNvPr id="185" name="Image"/>
          <p:cNvSpPr/>
          <p:nvPr>
            <p:ph type="pic" sz="quarter" idx="21"/>
          </p:nvPr>
        </p:nvSpPr>
        <p:spPr>
          <a:xfrm>
            <a:off x="6788159" y="1957606"/>
            <a:ext cx="3895726" cy="58435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6" name="Title Text"/>
          <p:cNvSpPr txBox="1"/>
          <p:nvPr>
            <p:ph type="title"/>
          </p:nvPr>
        </p:nvSpPr>
        <p:spPr>
          <a:xfrm>
            <a:off x="2406649" y="2190749"/>
            <a:ext cx="4000502" cy="2943226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defRPr cap="all" sz="64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7" name="Body Level One…"/>
          <p:cNvSpPr txBox="1"/>
          <p:nvPr>
            <p:ph type="body" sz="quarter" idx="1"/>
          </p:nvPr>
        </p:nvSpPr>
        <p:spPr>
          <a:xfrm>
            <a:off x="2406649" y="5124450"/>
            <a:ext cx="4000502" cy="2419351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>
              <a:spcBef>
                <a:spcPts val="0"/>
              </a:spcBef>
              <a:buSzTx/>
              <a:buNone/>
              <a:defRPr cap="all" sz="3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3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3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3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3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6377978" y="8324850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ne"/>
          <p:cNvSpPr/>
          <p:nvPr/>
        </p:nvSpPr>
        <p:spPr>
          <a:xfrm>
            <a:off x="1834450" y="7486650"/>
            <a:ext cx="9344629" cy="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6" name="Rectangle"/>
          <p:cNvSpPr/>
          <p:nvPr/>
        </p:nvSpPr>
        <p:spPr>
          <a:xfrm>
            <a:off x="1835149" y="1428749"/>
            <a:ext cx="9334502" cy="6915151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400"/>
            </a:pPr>
          </a:p>
        </p:txBody>
      </p:sp>
      <p:sp>
        <p:nvSpPr>
          <p:cNvPr id="197" name="Image"/>
          <p:cNvSpPr/>
          <p:nvPr>
            <p:ph type="pic" sz="quarter" idx="21"/>
          </p:nvPr>
        </p:nvSpPr>
        <p:spPr>
          <a:xfrm>
            <a:off x="8074025" y="3686175"/>
            <a:ext cx="3028950" cy="45434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8" name="Image"/>
          <p:cNvSpPr/>
          <p:nvPr>
            <p:ph type="pic" idx="22"/>
          </p:nvPr>
        </p:nvSpPr>
        <p:spPr>
          <a:xfrm>
            <a:off x="511174" y="1495424"/>
            <a:ext cx="8886828" cy="59255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9" name="Image"/>
          <p:cNvSpPr/>
          <p:nvPr>
            <p:ph type="pic" sz="quarter" idx="23"/>
          </p:nvPr>
        </p:nvSpPr>
        <p:spPr>
          <a:xfrm>
            <a:off x="8074025" y="695324"/>
            <a:ext cx="3028951" cy="45434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0" name="Title Text"/>
          <p:cNvSpPr txBox="1"/>
          <p:nvPr>
            <p:ph type="title"/>
          </p:nvPr>
        </p:nvSpPr>
        <p:spPr>
          <a:xfrm>
            <a:off x="1901824" y="7496175"/>
            <a:ext cx="9201152" cy="495301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lnSpc>
                <a:spcPct val="150000"/>
              </a:lnSpc>
              <a:defRPr cap="all" sz="40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quarter" idx="1"/>
          </p:nvPr>
        </p:nvSpPr>
        <p:spPr>
          <a:xfrm>
            <a:off x="1901824" y="7981950"/>
            <a:ext cx="9201152" cy="323851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6377978" y="8324850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ine"/>
          <p:cNvSpPr/>
          <p:nvPr/>
        </p:nvSpPr>
        <p:spPr>
          <a:xfrm>
            <a:off x="1834450" y="7486650"/>
            <a:ext cx="9344629" cy="2"/>
          </a:xfrm>
          <a:prstGeom prst="line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0" name="Rectangle"/>
          <p:cNvSpPr/>
          <p:nvPr/>
        </p:nvSpPr>
        <p:spPr>
          <a:xfrm>
            <a:off x="1835149" y="1428749"/>
            <a:ext cx="9334502" cy="6915151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400"/>
            </a:pPr>
          </a:p>
        </p:txBody>
      </p:sp>
      <p:sp>
        <p:nvSpPr>
          <p:cNvPr id="211" name="Image"/>
          <p:cNvSpPr/>
          <p:nvPr>
            <p:ph type="pic" idx="21"/>
          </p:nvPr>
        </p:nvSpPr>
        <p:spPr>
          <a:xfrm>
            <a:off x="1768474" y="1362074"/>
            <a:ext cx="9486901" cy="6325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2" name="Title Text"/>
          <p:cNvSpPr txBox="1"/>
          <p:nvPr>
            <p:ph type="title"/>
          </p:nvPr>
        </p:nvSpPr>
        <p:spPr>
          <a:xfrm>
            <a:off x="1901824" y="7496175"/>
            <a:ext cx="9201152" cy="495301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lnSpc>
                <a:spcPct val="150000"/>
              </a:lnSpc>
              <a:defRPr cap="all" sz="40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3" name="Body Level One…"/>
          <p:cNvSpPr txBox="1"/>
          <p:nvPr>
            <p:ph type="body" sz="quarter" idx="1"/>
          </p:nvPr>
        </p:nvSpPr>
        <p:spPr>
          <a:xfrm>
            <a:off x="1901824" y="7981950"/>
            <a:ext cx="9201152" cy="323851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xfrm>
            <a:off x="6377978" y="8324850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NAME"/>
          <p:cNvSpPr txBox="1"/>
          <p:nvPr>
            <p:ph type="body" sz="quarter" idx="21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PROJECT"/>
          <p:cNvSpPr txBox="1"/>
          <p:nvPr>
            <p:ph type="body" sz="quarter" idx="22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DATE"/>
          <p:cNvSpPr txBox="1"/>
          <p:nvPr>
            <p:ph type="body" sz="quarter" idx="23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Client"/>
          <p:cNvSpPr txBox="1"/>
          <p:nvPr>
            <p:ph type="body" sz="quarter" idx="24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DATE"/>
          <p:cNvSpPr txBox="1"/>
          <p:nvPr>
            <p:ph type="body" sz="quarter" idx="25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Image"/>
          <p:cNvSpPr/>
          <p:nvPr>
            <p:ph type="pic" idx="26"/>
          </p:nvPr>
        </p:nvSpPr>
        <p:spPr>
          <a:xfrm>
            <a:off x="368300" y="-368300"/>
            <a:ext cx="12268200" cy="81802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spcBef>
                <a:spcPts val="4200"/>
              </a:spcBef>
              <a:buSzPct val="75000"/>
              <a:buChar char="•"/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Text"/>
          <p:cNvSpPr txBox="1"/>
          <p:nvPr>
            <p:ph type="title"/>
          </p:nvPr>
        </p:nvSpPr>
        <p:spPr>
          <a:xfrm>
            <a:off x="2435224" y="3048000"/>
            <a:ext cx="8382002" cy="219075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ctr">
              <a:lnSpc>
                <a:spcPct val="100000"/>
              </a:lnSpc>
              <a:defRPr cap="all" spc="224" sz="56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0" name="Body Level One…"/>
          <p:cNvSpPr txBox="1"/>
          <p:nvPr>
            <p:ph type="body" sz="quarter" idx="1"/>
          </p:nvPr>
        </p:nvSpPr>
        <p:spPr>
          <a:xfrm>
            <a:off x="2435224" y="5229225"/>
            <a:ext cx="8382002" cy="1047751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>
              <a:spcBef>
                <a:spcPts val="0"/>
              </a:spcBef>
              <a:buSzTx/>
              <a:buNone/>
              <a:defRPr spc="136" sz="34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36" sz="34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36" sz="34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36" sz="34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36" sz="34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xfrm>
            <a:off x="6351587" y="8058150"/>
            <a:ext cx="292101" cy="3048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"/>
          <p:cNvGrpSpPr/>
          <p:nvPr/>
        </p:nvGrpSpPr>
        <p:grpSpPr>
          <a:xfrm>
            <a:off x="1930399" y="3143250"/>
            <a:ext cx="9144003" cy="38228"/>
            <a:chOff x="0" y="0"/>
            <a:chExt cx="9144001" cy="38227"/>
          </a:xfrm>
        </p:grpSpPr>
        <p:sp>
          <p:nvSpPr>
            <p:cNvPr id="248" name="Line"/>
            <p:cNvSpPr/>
            <p:nvPr/>
          </p:nvSpPr>
          <p:spPr>
            <a:xfrm>
              <a:off x="0" y="0"/>
              <a:ext cx="9144002" cy="127"/>
            </a:xfrm>
            <a:prstGeom prst="line">
              <a:avLst/>
            </a:prstGeom>
            <a:noFill/>
            <a:ln w="3175" cap="flat">
              <a:solidFill>
                <a:srgbClr val="7996B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457200"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0" y="38100"/>
              <a:ext cx="9144002" cy="128"/>
            </a:xfrm>
            <a:prstGeom prst="line">
              <a:avLst/>
            </a:prstGeom>
            <a:noFill/>
            <a:ln w="3175" cap="flat">
              <a:solidFill>
                <a:srgbClr val="7996B9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457200">
                <a:defRPr sz="11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51" name="Title Text"/>
          <p:cNvSpPr txBox="1"/>
          <p:nvPr>
            <p:ph type="title"/>
          </p:nvPr>
        </p:nvSpPr>
        <p:spPr>
          <a:xfrm>
            <a:off x="1892299" y="1552574"/>
            <a:ext cx="9220202" cy="1533526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>
              <a:defRPr spc="-128" sz="640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2" name="Body Level One…"/>
          <p:cNvSpPr txBox="1"/>
          <p:nvPr>
            <p:ph type="body" sz="half" idx="1"/>
          </p:nvPr>
        </p:nvSpPr>
        <p:spPr>
          <a:xfrm>
            <a:off x="1892299" y="3457575"/>
            <a:ext cx="9220202" cy="4743451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 marL="3437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882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2327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772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121746" indent="-343746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2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xfrm>
            <a:off x="10845800" y="8134350"/>
            <a:ext cx="266701" cy="317500"/>
          </a:xfrm>
          <a:prstGeom prst="rect">
            <a:avLst/>
          </a:prstGeom>
        </p:spPr>
        <p:txBody>
          <a:bodyPr lIns="38100" tIns="38100" rIns="38100" bIns="38100"/>
          <a:lstStyle>
            <a:lvl1pPr algn="r">
              <a:defRPr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Line"/>
          <p:cNvSpPr/>
          <p:nvPr/>
        </p:nvSpPr>
        <p:spPr>
          <a:xfrm>
            <a:off x="2111374" y="2695574"/>
            <a:ext cx="8782052" cy="128"/>
          </a:xfrm>
          <a:prstGeom prst="line">
            <a:avLst/>
          </a:prstGeom>
          <a:ln w="3175">
            <a:solidFill>
              <a:srgbClr val="9A9A9A"/>
            </a:solidFill>
            <a:miter lim="400000"/>
          </a:ln>
        </p:spPr>
        <p:txBody>
          <a:bodyPr lIns="38100" tIns="38100" rIns="38100" bIns="38100" anchor="ctr"/>
          <a:lstStyle/>
          <a:p>
            <a:pPr algn="l" defTabSz="457200"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1" name="Title Text"/>
          <p:cNvSpPr txBox="1"/>
          <p:nvPr>
            <p:ph type="title"/>
          </p:nvPr>
        </p:nvSpPr>
        <p:spPr>
          <a:xfrm>
            <a:off x="2054224" y="1466849"/>
            <a:ext cx="8896352" cy="1047751"/>
          </a:xfrm>
          <a:prstGeom prst="rect">
            <a:avLst/>
          </a:prstGeom>
        </p:spPr>
        <p:txBody>
          <a:bodyPr lIns="38100" tIns="38100" rIns="38100" bIns="38100" anchor="b">
            <a:noAutofit/>
          </a:bodyPr>
          <a:lstStyle>
            <a:lvl1pPr>
              <a:lnSpc>
                <a:spcPct val="10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2" name="Body Level One…"/>
          <p:cNvSpPr txBox="1"/>
          <p:nvPr>
            <p:ph type="body" sz="half" idx="1"/>
          </p:nvPr>
        </p:nvSpPr>
        <p:spPr>
          <a:xfrm>
            <a:off x="2054224" y="2962274"/>
            <a:ext cx="8896352" cy="4924427"/>
          </a:xfrm>
          <a:prstGeom prst="rect">
            <a:avLst/>
          </a:prstGeom>
        </p:spPr>
        <p:txBody>
          <a:bodyPr lIns="38100" tIns="38100" rIns="38100" bIns="38100" anchor="t">
            <a:noAutofit/>
          </a:bodyPr>
          <a:lstStyle>
            <a:lvl1pPr marL="2461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1pPr>
            <a:lvl2pPr marL="6906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2pPr>
            <a:lvl3pPr marL="11351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3pPr>
            <a:lvl4pPr marL="15796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4pPr>
            <a:lvl5pPr marL="2024184" indent="-246184">
              <a:spcBef>
                <a:spcPts val="4800"/>
              </a:spcBef>
              <a:buSzPct val="100000"/>
              <a:buChar char="•"/>
              <a:defRPr sz="2400"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xfrm>
            <a:off x="10802391" y="8115300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/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ctr">
              <a:lnSpc>
                <a:spcPct val="100000"/>
              </a:lnSpc>
              <a:defRPr sz="7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1" name="Body Level One…"/>
          <p:cNvSpPr txBox="1"/>
          <p:nvPr>
            <p:ph type="body" sz="quarter" idx="1"/>
          </p:nvPr>
        </p:nvSpPr>
        <p:spPr>
          <a:xfrm>
            <a:off x="2578099" y="4991100"/>
            <a:ext cx="7848602" cy="847725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0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lide Number"/>
          <p:cNvSpPr txBox="1"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9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0" name="Body Level One…"/>
          <p:cNvSpPr txBox="1"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66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1pPr>
            <a:lvl2pPr marL="7112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2pPr>
            <a:lvl3pPr marL="1155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3pPr>
            <a:lvl4pPr marL="16002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4pPr>
            <a:lvl5pPr marL="2044700" indent="-266700">
              <a:spcBef>
                <a:spcPts val="4800"/>
              </a:spcBef>
              <a:buSzPct val="100000"/>
              <a:buChar char="•"/>
              <a:defRPr sz="2600"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Line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9" name="Title Tex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0" name="Body Level One…"/>
          <p:cNvSpPr txBox="1"/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600"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9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0" name="Image"/>
          <p:cNvSpPr/>
          <p:nvPr>
            <p:ph type="pic" idx="21"/>
          </p:nvPr>
        </p:nvSpPr>
        <p:spPr>
          <a:xfrm>
            <a:off x="190500" y="190500"/>
            <a:ext cx="12649200" cy="8434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1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100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2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1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2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4" name="NAME"/>
          <p:cNvSpPr txBox="1"/>
          <p:nvPr>
            <p:ph type="body" sz="quarter" idx="21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325" name="PROJECT"/>
          <p:cNvSpPr txBox="1"/>
          <p:nvPr>
            <p:ph type="body" sz="quarter" idx="22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326" name="DATE"/>
          <p:cNvSpPr txBox="1"/>
          <p:nvPr>
            <p:ph type="body" sz="quarter" idx="23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27" name="Client"/>
          <p:cNvSpPr txBox="1"/>
          <p:nvPr>
            <p:ph type="body" sz="quarter" idx="24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328" name="DATE"/>
          <p:cNvSpPr txBox="1"/>
          <p:nvPr>
            <p:ph type="body" sz="quarter" idx="25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29" name="Image"/>
          <p:cNvSpPr/>
          <p:nvPr>
            <p:ph type="pic" idx="26"/>
          </p:nvPr>
        </p:nvSpPr>
        <p:spPr>
          <a:xfrm>
            <a:off x="368300" y="-368300"/>
            <a:ext cx="12268200" cy="81802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0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1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100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NAME"/>
          <p:cNvSpPr txBox="1"/>
          <p:nvPr>
            <p:ph type="body" sz="quarter" idx="21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PROJECT"/>
          <p:cNvSpPr txBox="1"/>
          <p:nvPr>
            <p:ph type="body" sz="quarter" idx="22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DATE"/>
          <p:cNvSpPr txBox="1"/>
          <p:nvPr>
            <p:ph type="body" sz="quarter" idx="23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Client"/>
          <p:cNvSpPr txBox="1"/>
          <p:nvPr>
            <p:ph type="body" sz="quarter" idx="24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DATE"/>
          <p:cNvSpPr txBox="1"/>
          <p:nvPr>
            <p:ph type="body" sz="quarter" idx="25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Image"/>
          <p:cNvSpPr/>
          <p:nvPr>
            <p:ph type="pic" sz="half" idx="26"/>
          </p:nvPr>
        </p:nvSpPr>
        <p:spPr>
          <a:xfrm>
            <a:off x="3683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Image"/>
          <p:cNvSpPr/>
          <p:nvPr>
            <p:ph type="pic" sz="quarter" idx="27"/>
          </p:nvPr>
        </p:nvSpPr>
        <p:spPr>
          <a:xfrm>
            <a:off x="5257800" y="368300"/>
            <a:ext cx="249555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Image"/>
          <p:cNvSpPr/>
          <p:nvPr>
            <p:ph type="pic" sz="quarter" idx="28"/>
          </p:nvPr>
        </p:nvSpPr>
        <p:spPr>
          <a:xfrm>
            <a:off x="5295900" y="2260600"/>
            <a:ext cx="3327400" cy="4991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Image"/>
          <p:cNvSpPr/>
          <p:nvPr>
            <p:ph type="pic" sz="half" idx="29"/>
          </p:nvPr>
        </p:nvSpPr>
        <p:spPr>
          <a:xfrm>
            <a:off x="7785100" y="101600"/>
            <a:ext cx="4851400" cy="7277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1" name="Image"/>
          <p:cNvSpPr/>
          <p:nvPr>
            <p:ph type="pic" sz="quarter" idx="21"/>
          </p:nvPr>
        </p:nvSpPr>
        <p:spPr>
          <a:xfrm>
            <a:off x="8597900" y="32893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42" name="Image"/>
          <p:cNvSpPr/>
          <p:nvPr>
            <p:ph type="pic" idx="22"/>
          </p:nvPr>
        </p:nvSpPr>
        <p:spPr>
          <a:xfrm>
            <a:off x="-1485900" y="368300"/>
            <a:ext cx="11849101" cy="79007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43" name="Image"/>
          <p:cNvSpPr/>
          <p:nvPr>
            <p:ph type="pic" sz="quarter" idx="23"/>
          </p:nvPr>
        </p:nvSpPr>
        <p:spPr>
          <a:xfrm>
            <a:off x="8597900" y="-698500"/>
            <a:ext cx="4038600" cy="605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44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100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5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Image"/>
          <p:cNvSpPr/>
          <p:nvPr>
            <p:ph type="pic" idx="21"/>
          </p:nvPr>
        </p:nvSpPr>
        <p:spPr>
          <a:xfrm>
            <a:off x="4864100" y="-38100"/>
            <a:ext cx="9782402" cy="97944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54" name="Title Text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cap="all" spc="720" sz="45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5" name="Body Level One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  <a:lvl2pPr marL="7874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2pPr>
            <a:lvl3pPr marL="11811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3pPr>
            <a:lvl4pPr marL="15748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4pPr>
            <a:lvl5pPr marL="1968500" indent="-393700">
              <a:buClr>
                <a:srgbClr val="646464"/>
              </a:buClr>
              <a:buSzPct val="90000"/>
              <a:buChar char="•"/>
              <a:defRPr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6" name="Slide Number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 A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Image"/>
          <p:cNvSpPr/>
          <p:nvPr>
            <p:ph type="pic" idx="21"/>
          </p:nvPr>
        </p:nvSpPr>
        <p:spPr>
          <a:xfrm>
            <a:off x="-63500" y="2667000"/>
            <a:ext cx="13119100" cy="71450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64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cap="all" spc="992" sz="62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5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cap="all" spc="384"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SzTx/>
              <a:buNone/>
              <a:defRPr cap="all" spc="384"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SzTx/>
              <a:buNone/>
              <a:defRPr cap="all" spc="384"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SzTx/>
              <a:buNone/>
              <a:defRPr cap="all" spc="384"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SzTx/>
              <a:buNone/>
              <a:defRPr cap="all" spc="384"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Slide Number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–Johnny Appleseed"/>
          <p:cNvSpPr txBox="1"/>
          <p:nvPr>
            <p:ph type="body" sz="quarter" idx="21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pc="384" sz="2400">
                <a:solidFill>
                  <a:srgbClr val="55D7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374" name="“Type a quote here.”"/>
          <p:cNvSpPr txBox="1"/>
          <p:nvPr>
            <p:ph type="body" sz="quarter" idx="22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375" name="Image"/>
          <p:cNvSpPr/>
          <p:nvPr>
            <p:ph type="pic" idx="23"/>
          </p:nvPr>
        </p:nvSpPr>
        <p:spPr>
          <a:xfrm>
            <a:off x="0" y="3570816"/>
            <a:ext cx="13128426" cy="7150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76" name="Slide Number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Image"/>
          <p:cNvSpPr/>
          <p:nvPr>
            <p:ph type="pic" sz="half" idx="21"/>
          </p:nvPr>
        </p:nvSpPr>
        <p:spPr>
          <a:xfrm>
            <a:off x="6300089" y="4564106"/>
            <a:ext cx="7556501" cy="5224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4" name="Image"/>
          <p:cNvSpPr/>
          <p:nvPr>
            <p:ph type="pic" sz="half" idx="22"/>
          </p:nvPr>
        </p:nvSpPr>
        <p:spPr>
          <a:xfrm>
            <a:off x="6502400" y="-881415"/>
            <a:ext cx="6821383" cy="6827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5" name="Image"/>
          <p:cNvSpPr/>
          <p:nvPr>
            <p:ph type="pic" idx="23"/>
          </p:nvPr>
        </p:nvSpPr>
        <p:spPr>
          <a:xfrm>
            <a:off x="-2540000" y="-114300"/>
            <a:ext cx="9182100" cy="996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6" name="Slide Number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Image"/>
          <p:cNvSpPr/>
          <p:nvPr>
            <p:ph type="pic" idx="21"/>
          </p:nvPr>
        </p:nvSpPr>
        <p:spPr>
          <a:xfrm>
            <a:off x="5273675" y="1190624"/>
            <a:ext cx="7336802" cy="7345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4" name="Title Text"/>
          <p:cNvSpPr txBox="1"/>
          <p:nvPr>
            <p:ph type="title"/>
          </p:nvPr>
        </p:nvSpPr>
        <p:spPr>
          <a:xfrm>
            <a:off x="2120899" y="1676399"/>
            <a:ext cx="3810002" cy="1390651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cap="all" spc="704" sz="4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5" name="Body Level One…"/>
          <p:cNvSpPr txBox="1"/>
          <p:nvPr>
            <p:ph type="body" sz="quarter" idx="1"/>
          </p:nvPr>
        </p:nvSpPr>
        <p:spPr>
          <a:xfrm>
            <a:off x="2120899" y="3333750"/>
            <a:ext cx="3810002" cy="4543426"/>
          </a:xfrm>
          <a:prstGeom prst="rect">
            <a:avLst/>
          </a:prstGeom>
        </p:spPr>
        <p:txBody>
          <a:bodyPr lIns="38100" tIns="38100" rIns="38100" bIns="38100"/>
          <a:lstStyle>
            <a:lvl1pPr marL="3674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  <a:lvl2pPr marL="7611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2pPr>
            <a:lvl3pPr marL="11548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3pPr>
            <a:lvl4pPr marL="15485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4pPr>
            <a:lvl5pPr marL="1942253" indent="-367453">
              <a:buClr>
                <a:srgbClr val="646464"/>
              </a:buClr>
              <a:buSzPct val="90000"/>
              <a:buChar char="•"/>
              <a:defRPr sz="28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Slide Number"/>
          <p:cNvSpPr txBox="1"/>
          <p:nvPr>
            <p:ph type="sldNum" sz="quarter" idx="2"/>
          </p:nvPr>
        </p:nvSpPr>
        <p:spPr>
          <a:xfrm>
            <a:off x="6341425" y="8162925"/>
            <a:ext cx="300229" cy="3556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 A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Image"/>
          <p:cNvSpPr/>
          <p:nvPr>
            <p:ph type="pic" idx="21"/>
          </p:nvPr>
        </p:nvSpPr>
        <p:spPr>
          <a:xfrm>
            <a:off x="1577974" y="3219450"/>
            <a:ext cx="9839327" cy="53587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4" name="Title Text"/>
          <p:cNvSpPr txBox="1"/>
          <p:nvPr>
            <p:ph type="title"/>
          </p:nvPr>
        </p:nvSpPr>
        <p:spPr>
          <a:xfrm>
            <a:off x="2120899" y="1971674"/>
            <a:ext cx="8763002" cy="1095376"/>
          </a:xfrm>
          <a:prstGeom prst="rect">
            <a:avLst/>
          </a:prstGeom>
        </p:spPr>
        <p:txBody>
          <a:bodyPr lIns="38100" tIns="38100" rIns="38100" bIns="38100" anchor="t"/>
          <a:lstStyle>
            <a:lvl1pPr>
              <a:lnSpc>
                <a:spcPct val="100000"/>
              </a:lnSpc>
              <a:defRPr cap="all" spc="959"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5" name="Body Level One…"/>
          <p:cNvSpPr txBox="1"/>
          <p:nvPr>
            <p:ph type="body" sz="quarter" idx="1"/>
          </p:nvPr>
        </p:nvSpPr>
        <p:spPr>
          <a:xfrm>
            <a:off x="2120899" y="1600199"/>
            <a:ext cx="8763002" cy="381001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>
              <a:spcBef>
                <a:spcPts val="0"/>
              </a:spcBef>
              <a:buSzTx/>
              <a:buNone/>
              <a:defRPr cap="all" spc="352" sz="2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SzTx/>
              <a:buNone/>
              <a:defRPr cap="all" spc="352" sz="2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SzTx/>
              <a:buNone/>
              <a:defRPr cap="all" spc="352" sz="2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SzTx/>
              <a:buNone/>
              <a:defRPr cap="all" spc="352" sz="2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SzTx/>
              <a:buNone/>
              <a:defRPr cap="all" spc="352" sz="2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" name="Slide Number"/>
          <p:cNvSpPr txBox="1"/>
          <p:nvPr>
            <p:ph type="sldNum" sz="quarter" idx="2"/>
          </p:nvPr>
        </p:nvSpPr>
        <p:spPr>
          <a:xfrm>
            <a:off x="6341425" y="8162925"/>
            <a:ext cx="300229" cy="3556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Image"/>
          <p:cNvSpPr/>
          <p:nvPr>
            <p:ph type="pic" sz="quarter" idx="21"/>
          </p:nvPr>
        </p:nvSpPr>
        <p:spPr>
          <a:xfrm>
            <a:off x="6350667" y="4642279"/>
            <a:ext cx="5667376" cy="39185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4" name="Image"/>
          <p:cNvSpPr/>
          <p:nvPr>
            <p:ph type="pic" sz="half" idx="22"/>
          </p:nvPr>
        </p:nvSpPr>
        <p:spPr>
          <a:xfrm>
            <a:off x="6502400" y="558138"/>
            <a:ext cx="5116038" cy="512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5" name="Image"/>
          <p:cNvSpPr/>
          <p:nvPr>
            <p:ph type="pic" idx="23"/>
          </p:nvPr>
        </p:nvSpPr>
        <p:spPr>
          <a:xfrm>
            <a:off x="-279401" y="1133474"/>
            <a:ext cx="6886576" cy="74771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6" name="Slide Number"/>
          <p:cNvSpPr txBox="1"/>
          <p:nvPr>
            <p:ph type="sldNum" sz="quarter" idx="2"/>
          </p:nvPr>
        </p:nvSpPr>
        <p:spPr>
          <a:xfrm>
            <a:off x="6341425" y="8162925"/>
            <a:ext cx="300229" cy="355600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/>
          <p:nvPr>
            <p:ph type="pic" sz="half" idx="21"/>
          </p:nvPr>
        </p:nvSpPr>
        <p:spPr>
          <a:xfrm>
            <a:off x="6883412" y="984541"/>
            <a:ext cx="5194301" cy="779144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645400" y="2413000"/>
            <a:ext cx="4292600" cy="643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afghan human-2634432_1920.jpeg" descr="afghan human-2634432_1920.jpe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9410" t="14217" r="0" b="0"/>
          <a:stretch>
            <a:fillRect/>
          </a:stretch>
        </p:blipFill>
        <p:spPr>
          <a:xfrm>
            <a:off x="-19050" y="3613150"/>
            <a:ext cx="11780993" cy="5426869"/>
          </a:xfrm>
          <a:prstGeom prst="rect">
            <a:avLst/>
          </a:prstGeom>
        </p:spPr>
      </p:pic>
      <p:sp>
        <p:nvSpPr>
          <p:cNvPr id="426" name="Care for Afghan refugees now!…"/>
          <p:cNvSpPr txBox="1"/>
          <p:nvPr>
            <p:ph type="body" sz="half" idx="4294967295"/>
          </p:nvPr>
        </p:nvSpPr>
        <p:spPr>
          <a:xfrm>
            <a:off x="161329" y="137517"/>
            <a:ext cx="12487871" cy="3395762"/>
          </a:xfrm>
          <a:prstGeom prst="rect">
            <a:avLst/>
          </a:prstGeom>
        </p:spPr>
        <p:txBody>
          <a:bodyPr/>
          <a:lstStyle/>
          <a:p>
            <a:pPr marL="0" indent="0" defTabSz="514095">
              <a:spcBef>
                <a:spcPts val="2800"/>
              </a:spcBef>
              <a:buClr>
                <a:srgbClr val="646464"/>
              </a:buClr>
              <a:buSzTx/>
              <a:buNone/>
              <a:defRPr sz="5544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Care for Afghan refugees now!</a:t>
            </a:r>
          </a:p>
          <a:p>
            <a:pPr marL="0" indent="0" defTabSz="514095">
              <a:spcBef>
                <a:spcPts val="2800"/>
              </a:spcBef>
              <a:buClr>
                <a:srgbClr val="646464"/>
              </a:buClr>
              <a:buSzTx/>
              <a:buNone/>
              <a:defRPr sz="5544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¡Cuida a las refugiados de Afganistán ahora!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creen Shot 2021-09-09 at 8.34.01 AM.png" descr="Screen Shot 2021-09-09 at 8.34.01 AM.pn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2154" t="338" r="0" b="20506"/>
          <a:stretch>
            <a:fillRect/>
          </a:stretch>
        </p:blipFill>
        <p:spPr>
          <a:xfrm>
            <a:off x="-19050" y="3613149"/>
            <a:ext cx="12724652" cy="6134101"/>
          </a:xfrm>
          <a:prstGeom prst="rect">
            <a:avLst/>
          </a:prstGeom>
        </p:spPr>
      </p:pic>
      <p:sp>
        <p:nvSpPr>
          <p:cNvPr id="453" name="Buy online necessary supplies…"/>
          <p:cNvSpPr txBox="1"/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Buy online necessary supplies</a:t>
            </a:r>
          </a:p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Compre en línea los suministros necesarios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Screen Shot 2021-09-09 at 8.35.38 AM.png" descr="Screen Shot 2021-09-09 at 8.35.38 AM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3437" r="0" b="0"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</p:spPr>
      </p:pic>
      <p:sp>
        <p:nvSpPr>
          <p:cNvPr id="456" name="Get involved/involucrarse…"/>
          <p:cNvSpPr txBox="1"/>
          <p:nvPr>
            <p:ph type="title"/>
          </p:nvPr>
        </p:nvSpPr>
        <p:spPr>
          <a:xfrm>
            <a:off x="83313" y="42074"/>
            <a:ext cx="12838174" cy="2489345"/>
          </a:xfrm>
          <a:prstGeom prst="rect">
            <a:avLst/>
          </a:prstGeom>
        </p:spPr>
        <p:txBody>
          <a:bodyPr/>
          <a:lstStyle/>
          <a:p>
            <a:pPr defTabSz="426466">
              <a:defRPr spc="724" sz="4526"/>
            </a:pPr>
            <a:r>
              <a:t>Get involved/involucrarse</a:t>
            </a:r>
          </a:p>
          <a:p>
            <a:pPr defTabSz="426466">
              <a:defRPr spc="724" sz="4526"/>
            </a:pPr>
            <a:r>
              <a:t>reachtheworldnextdoor.com/training/Houston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48140704027_31684b4a6c_b.jpeg" descr="48140704027_31684b4a6c_b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719" r="0" b="16167"/>
          <a:stretch>
            <a:fillRect/>
          </a:stretch>
        </p:blipFill>
        <p:spPr>
          <a:xfrm>
            <a:off x="0" y="2717800"/>
            <a:ext cx="13004800" cy="7035801"/>
          </a:xfrm>
          <a:prstGeom prst="rect">
            <a:avLst/>
          </a:prstGeom>
        </p:spPr>
      </p:pic>
      <p:sp>
        <p:nvSpPr>
          <p:cNvPr id="429" name="“the stranger who dwells among you shall be to you as one born among you, and you shall love him as yourself” Leviticus 19:34"/>
          <p:cNvSpPr txBox="1"/>
          <p:nvPr>
            <p:ph type="title"/>
          </p:nvPr>
        </p:nvSpPr>
        <p:spPr>
          <a:xfrm>
            <a:off x="83313" y="42074"/>
            <a:ext cx="12838174" cy="2489345"/>
          </a:xfrm>
          <a:prstGeom prst="rect">
            <a:avLst/>
          </a:prstGeom>
        </p:spPr>
        <p:txBody>
          <a:bodyPr/>
          <a:lstStyle>
            <a:lvl1pPr defTabSz="321310">
              <a:defRPr spc="545" sz="3410"/>
            </a:lvl1pPr>
          </a:lstStyle>
          <a:p>
            <a:pPr/>
            <a:r>
              <a:t>“the stranger who dwells among you shall be to you as one born among you, and you shall love him as yourself” Leviticus 19:34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48140704027_31684b4a6c_b.jpeg" descr="48140704027_31684b4a6c_b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719" r="0" b="16167"/>
          <a:stretch>
            <a:fillRect/>
          </a:stretch>
        </p:blipFill>
        <p:spPr>
          <a:xfrm>
            <a:off x="0" y="2717800"/>
            <a:ext cx="13004800" cy="7035801"/>
          </a:xfrm>
          <a:prstGeom prst="rect">
            <a:avLst/>
          </a:prstGeom>
        </p:spPr>
      </p:pic>
      <p:sp>
        <p:nvSpPr>
          <p:cNvPr id="432" name="“Al contrario, trátenlo como si fuera uno de ustedes. Ámenlo como a ustedes mismos” Levítico19:34"/>
          <p:cNvSpPr txBox="1"/>
          <p:nvPr>
            <p:ph type="title"/>
          </p:nvPr>
        </p:nvSpPr>
        <p:spPr>
          <a:xfrm>
            <a:off x="83313" y="42074"/>
            <a:ext cx="12838174" cy="2489345"/>
          </a:xfrm>
          <a:prstGeom prst="rect">
            <a:avLst/>
          </a:prstGeom>
        </p:spPr>
        <p:txBody>
          <a:bodyPr/>
          <a:lstStyle>
            <a:lvl1pPr defTabSz="373887">
              <a:defRPr spc="634" sz="3968"/>
            </a:lvl1pPr>
          </a:lstStyle>
          <a:p>
            <a:pPr/>
            <a:r>
              <a:t>“Al contrario, trátenlo como si fuera uno de ustedes. Ámenlo como a ustedes mismos” Levítico19:34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DSC_0246.jpeg" descr="DSC_0246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18847"/>
          <a:stretch>
            <a:fillRect/>
          </a:stretch>
        </p:blipFill>
        <p:spPr>
          <a:xfrm>
            <a:off x="1625600" y="4472531"/>
            <a:ext cx="9753601" cy="5276851"/>
          </a:xfrm>
          <a:prstGeom prst="rect">
            <a:avLst/>
          </a:prstGeom>
        </p:spPr>
      </p:pic>
      <p:sp>
        <p:nvSpPr>
          <p:cNvPr id="435" name="We should be able to see in the multiplying opportunities to reach many foreigners in America a divinely appointed means of rapidly extending the third angel’s message into all the nations of earth (Evangelism 570)."/>
          <p:cNvSpPr txBox="1"/>
          <p:nvPr>
            <p:ph type="title"/>
          </p:nvPr>
        </p:nvSpPr>
        <p:spPr>
          <a:xfrm>
            <a:off x="146028" y="186526"/>
            <a:ext cx="12712744" cy="4017577"/>
          </a:xfrm>
          <a:prstGeom prst="rect">
            <a:avLst/>
          </a:prstGeom>
        </p:spPr>
        <p:txBody>
          <a:bodyPr/>
          <a:lstStyle>
            <a:lvl1pPr defTabSz="239522">
              <a:defRPr spc="590" sz="3690"/>
            </a:lvl1pPr>
          </a:lstStyle>
          <a:p>
            <a:pPr/>
            <a:r>
              <a:t>We should be able to see in the multiplying opportunities to reach many foreigners in America a divinely appointed means of rapidly extending the third angel’s message into all the nations of earth (Evangelism 570).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DSC_0246.jpeg" descr="DSC_0246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18847"/>
          <a:stretch>
            <a:fillRect/>
          </a:stretch>
        </p:blipFill>
        <p:spPr>
          <a:xfrm>
            <a:off x="1625600" y="4472531"/>
            <a:ext cx="9753601" cy="5276851"/>
          </a:xfrm>
          <a:prstGeom prst="rect">
            <a:avLst/>
          </a:prstGeom>
        </p:spPr>
      </p:pic>
      <p:sp>
        <p:nvSpPr>
          <p:cNvPr id="438" name="“debiéramos ser capaces de ver en esa proliferación de oportunidades para alcanzar a muchos extranjeros en este país, un medio designado divinamente para extender rápidamente el mensaje del tercer  ángel a todas las naciones de la tierra” (El Evangelismo"/>
          <p:cNvSpPr txBox="1"/>
          <p:nvPr>
            <p:ph type="title"/>
          </p:nvPr>
        </p:nvSpPr>
        <p:spPr>
          <a:xfrm>
            <a:off x="146028" y="186526"/>
            <a:ext cx="12712744" cy="4017577"/>
          </a:xfrm>
          <a:prstGeom prst="rect">
            <a:avLst/>
          </a:prstGeom>
        </p:spPr>
        <p:txBody>
          <a:bodyPr/>
          <a:lstStyle>
            <a:lvl1pPr defTabSz="239522">
              <a:defRPr spc="518" sz="3239"/>
            </a:lvl1pPr>
          </a:lstStyle>
          <a:p>
            <a:pPr/>
            <a:r>
              <a:t>“debiéramos ser capaces de ver en esa proliferación de oportunidades para alcanzar a muchos extranjeros en este país, un medio designado divinamente para extender rápidamente el mensaje del tercer  ángel a todas las naciones de la tierra” (El Evangelismo 415).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G_9199.jpeg" descr="IMG_9199.jpe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907" t="21317" r="0" b="17519"/>
          <a:stretch>
            <a:fillRect/>
          </a:stretch>
        </p:blipFill>
        <p:spPr>
          <a:xfrm>
            <a:off x="-19050" y="3613149"/>
            <a:ext cx="12886843" cy="6134101"/>
          </a:xfrm>
          <a:prstGeom prst="rect">
            <a:avLst/>
          </a:prstGeom>
        </p:spPr>
      </p:pic>
      <p:sp>
        <p:nvSpPr>
          <p:cNvPr id="441" name="Help start an outreach club…"/>
          <p:cNvSpPr txBox="1"/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Help start an outreach club</a:t>
            </a:r>
          </a:p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Ayude a iniciar un club para niños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exels-kampus-production-5935180.jpeg" descr="pexels-kampus-production-5935180.jpe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0" t="5952" r="0" b="23295"/>
          <a:stretch>
            <a:fillRect/>
          </a:stretch>
        </p:blipFill>
        <p:spPr>
          <a:xfrm>
            <a:off x="-19050" y="3613150"/>
            <a:ext cx="13004800" cy="6134101"/>
          </a:xfrm>
          <a:prstGeom prst="rect">
            <a:avLst/>
          </a:prstGeom>
        </p:spPr>
      </p:pic>
      <p:sp>
        <p:nvSpPr>
          <p:cNvPr id="444" name="Join a  Welcome Team…"/>
          <p:cNvSpPr txBox="1"/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Join a  Welcome Team </a:t>
            </a:r>
          </a:p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Únase a un equipo para dar la bienvenida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exels-katerina-holmes-5905709.jpeg" descr="pexels-katerina-holmes-5905709.jpe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0" t="0" r="0" b="29248"/>
          <a:stretch>
            <a:fillRect/>
          </a:stretch>
        </p:blipFill>
        <p:spPr>
          <a:xfrm>
            <a:off x="-19050" y="3613150"/>
            <a:ext cx="13004800" cy="6134100"/>
          </a:xfrm>
          <a:prstGeom prst="rect">
            <a:avLst/>
          </a:prstGeom>
        </p:spPr>
      </p:pic>
      <p:sp>
        <p:nvSpPr>
          <p:cNvPr id="447" name="Tutor English or U.S. Civics…"/>
          <p:cNvSpPr txBox="1"/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Tutor English or U.S. Civics</a:t>
            </a:r>
          </a:p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Tutor de inglés o educación cívica de EE. UU.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afghan refugee-1189087_1920.jpeg" descr="afghan refugee-1189087_1920.jpeg"/>
          <p:cNvPicPr>
            <a:picLocks noChangeAspect="1"/>
          </p:cNvPicPr>
          <p:nvPr>
            <p:ph type="pic" idx="23"/>
          </p:nvPr>
        </p:nvPicPr>
        <p:blipFill>
          <a:blip r:embed="rId2">
            <a:extLst/>
          </a:blip>
          <a:srcRect l="0" t="14624" r="146" b="14624"/>
          <a:stretch>
            <a:fillRect/>
          </a:stretch>
        </p:blipFill>
        <p:spPr>
          <a:xfrm>
            <a:off x="0" y="3613150"/>
            <a:ext cx="12985751" cy="6134100"/>
          </a:xfrm>
          <a:prstGeom prst="rect">
            <a:avLst/>
          </a:prstGeom>
        </p:spPr>
      </p:pic>
      <p:sp>
        <p:nvSpPr>
          <p:cNvPr id="450" name="Mentor a refugee youth…"/>
          <p:cNvSpPr txBox="1"/>
          <p:nvPr>
            <p:ph type="body" sz="half" idx="4294967295"/>
          </p:nvPr>
        </p:nvSpPr>
        <p:spPr>
          <a:xfrm>
            <a:off x="161329" y="-108794"/>
            <a:ext cx="12487871" cy="364207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Mentor a refugee youth</a:t>
            </a:r>
          </a:p>
          <a:p>
            <a:pPr marL="0" indent="0">
              <a:buClr>
                <a:srgbClr val="646464"/>
              </a:buClr>
              <a:buSzTx/>
              <a:buNone/>
              <a:defRPr sz="6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Ser mentor de un joven refugiado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